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>
        <p:scale>
          <a:sx n="75" d="100"/>
          <a:sy n="75" d="100"/>
        </p:scale>
        <p:origin x="1412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6ACD2F-04A9-483C-3204-09E7ADBC50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4C66F4C-2D8F-B11A-D4A6-172CCD61EC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44F47AE-83EC-3480-E9E3-BAD06E09C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88BF62-E401-A444-063D-912E3FBA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E3F338-70D4-2485-BBDA-DA1BAE2A3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797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0CDA1D-D63C-CC1B-AD44-CB6F70677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51533F5-9F35-02A3-750E-822E3BCE2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52B833-009C-D7BC-3EA4-0B4A517B7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ADA776-B16A-45FC-3174-245099F86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ED48841-76B9-ACE4-BA40-8DF60284E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92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A0739949-30DF-B11B-B11B-3B1FA4DB1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C8AC2123-DD03-7D0C-C72D-F8032F9AD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0B2CCB-13FE-A8D2-CAA3-E70944952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8ECCF43-CBA2-F099-A989-B16532CA9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50FEF5-BC54-4A34-9394-D24C469B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13510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44E57-0F99-4B2D-A0E3-3C22CD8D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C212ECA-11E4-034A-2EF3-4E53D8A4C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A5E5CE2-8748-5C61-E921-23814E781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741BEF-3D08-F1EC-35C1-A12104793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86F70C2-3FE0-5506-F4F5-5624BC6CA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7961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8B7EC2-3BE8-43AA-5D35-6675E54E9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96F7735-7AB3-55DB-177F-83D4994F8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9B551F8-114D-96A3-DA83-67287F829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73906F-F9FF-5199-7C84-A1B6E2F49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7016B16-A29D-CF82-FD8E-280F95F07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45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C6BCA6-710B-BF24-37D1-FA7142D5E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5907E31-639B-3FCD-93A8-E5F2DC4CFC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C2D3DC0-5849-C289-13DF-6EF6C7435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791CD37-F8D2-1545-E842-AD448CF64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A216DC-1FE6-2369-A0CA-7BA560590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97027A8-64E3-CE39-D0D9-C7D4EBED8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40375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A4A1F-A616-F501-51A9-4BA58932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E4B5579-9B24-37A4-5322-959B9B746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F4CF72C-E165-798F-049B-6C531AB548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3404F9B-139C-E5F7-430D-AE72760D43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BC9F84F-B181-95AD-8626-2A5572D840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E714A55-33AC-1B41-A180-8F4E84941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4B9A81C4-219A-B445-2570-82D183516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E6CF2E5A-EEB6-0E9D-11DF-606EDB263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088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00A3AF-FAE5-CCF9-24A1-B45089BAC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F10AEE-2312-E134-B292-383051680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A7C55A4-7FCB-0948-31BA-F7BFC7E6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5718FD7-71D3-45C5-131F-E8E97CF62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432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8B55CFD-CEBC-42B2-48EE-2382EF86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E5B50D-B3F4-10A8-5302-44F0D0F15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013349-E42F-FCAA-E979-DB1B1BF0E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17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7356C-1F09-2487-020B-6E68C986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5D554CA-A696-3590-D1FF-F3D8B79365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354251F-B2CF-AA33-F0E0-05BAA647B6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35685D-C2F2-8F6F-296D-E533E8E68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5867D0B-8A53-5651-C4BB-6E7DD1DE2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C24D23E-8615-2AF2-F8D5-F25AE318E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818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2EC052-5190-98A2-F0EB-659A9E1C9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199B312F-3519-2E76-2545-761B6416F2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654DE36-787A-5CE8-87EC-6831C65661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BB1B561-36CC-A7DA-0C6B-69F3D9D22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DF9450C-7389-353B-51D6-7E6AD303C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587F8DF-6C1C-D63D-D60A-236305B2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7213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D65C54FD-91B2-8552-1B78-1A85D5A21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B836993-8587-8C3B-C676-F8528BC12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8EE7D-E44C-02F7-86F4-E133A665BA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2CDD6A9-5D97-4766-8A4C-540B0F9C9372}" type="datetimeFigureOut">
              <a:rPr lang="de-DE" smtClean="0"/>
              <a:t>04.06.2024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694BD3-87AD-9DAD-85D0-EA4A585CD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1483756-D451-B153-6B5D-341283E5FC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AA2CED6-8949-4E02-AAD1-65E3FFAE9A9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589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66B937-5A87-6669-BC32-A1978E9145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Kraftwerke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6F6D25C-F8E2-4228-09DE-C7314C78D61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23184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C30886-B037-B07E-2950-D8F0345D4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43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76C4520-2BB4-E316-F132-81E984588F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0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698B608-987C-955F-7B4B-EDFD8DD0DC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929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8BC84A08-0510-E345-43B7-4687A4158156}"/>
              </a:ext>
            </a:extLst>
          </p:cNvPr>
          <p:cNvSpPr txBox="1"/>
          <p:nvPr/>
        </p:nvSpPr>
        <p:spPr>
          <a:xfrm>
            <a:off x="193376" y="217483"/>
            <a:ext cx="2415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© okapia_Hilgert.jpg</a:t>
            </a:r>
          </a:p>
        </p:txBody>
      </p:sp>
    </p:spTree>
    <p:extLst>
      <p:ext uri="{BB962C8B-B14F-4D97-AF65-F5344CB8AC3E}">
        <p14:creationId xmlns:p14="http://schemas.microsoft.com/office/powerpoint/2010/main" val="236081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583621-02BE-B958-7DB8-38106E4E5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763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F31E301-D508-B4F5-5EB5-3FFBCE6CD530}"/>
              </a:ext>
            </a:extLst>
          </p:cNvPr>
          <p:cNvSpPr txBox="1"/>
          <p:nvPr/>
        </p:nvSpPr>
        <p:spPr>
          <a:xfrm>
            <a:off x="184909" y="234417"/>
            <a:ext cx="3472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© okapia_M.Rosenfeld.jpg</a:t>
            </a:r>
          </a:p>
        </p:txBody>
      </p:sp>
    </p:spTree>
    <p:extLst>
      <p:ext uri="{BB962C8B-B14F-4D97-AF65-F5344CB8AC3E}">
        <p14:creationId xmlns:p14="http://schemas.microsoft.com/office/powerpoint/2010/main" val="137056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</Words>
  <Application>Microsoft Office PowerPoint</Application>
  <PresentationFormat>Breitbild</PresentationFormat>
  <Paragraphs>3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Aptos</vt:lpstr>
      <vt:lpstr>Aptos Display</vt:lpstr>
      <vt:lpstr>Arial</vt:lpstr>
      <vt:lpstr>Office</vt:lpstr>
      <vt:lpstr>Kraftwerke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Kraftwerke</dc:title>
  <dc:creator>Claudia Nützel</dc:creator>
  <cp:lastModifiedBy>Claudia Nützel</cp:lastModifiedBy>
  <cp:revision>4</cp:revision>
  <dcterms:created xsi:type="dcterms:W3CDTF">2024-05-30T10:00:18Z</dcterms:created>
  <dcterms:modified xsi:type="dcterms:W3CDTF">2024-06-04T17:10:55Z</dcterms:modified>
</cp:coreProperties>
</file>