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05AFE-4A4F-3125-8B19-05859ECB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EDBFC2-D80C-64AA-36F4-49DDE35FA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D89D58-6855-2A54-1B1A-85CD05BB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2A0779-0ACE-3AF1-BE04-ECAB4856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C827AC-BB82-AD2B-0D56-CF9A0154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00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5DD41-1593-B229-0484-5ACDE439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4335E05-B36A-1E2B-2852-38A557EF6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E3841E-E5B8-EE08-D08D-7F0CC213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8DD8FA-523D-DF9F-0CA9-539EF162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540DD9-A247-C0B6-0F23-169AE3CD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34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D7192E-B241-93B1-4E33-A5B6C88B7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979BB4-E5A7-0235-0F3B-8C0A14266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B25A4B-5705-366B-B8E2-31008A6A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C1E44-0D7E-9461-5BB0-3AD01A75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AE10-1634-8F80-D440-2216DE37E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81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CA01A-C69E-4D09-EAB9-ACA3D2DA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DBBA6-A68C-D6E7-7144-FD6C387DF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AF7FA-D570-A7E8-60D2-1B7BB1A2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F98124-7CEB-6337-A7B9-76C813A1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DED435-2D3D-E55B-35B1-3D4B2D57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15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2E42A-5C48-D7DC-2E06-281A82D1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D225BE-F6AE-6BF5-1F7F-DB70FB18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B1189C-FACC-D95F-F7A9-E41A44E4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611D7E-3494-8C37-223F-7F2D0968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B6D1FE-1FAE-9B06-34D9-ACF77A7C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68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1A2C7-B588-812C-05EA-0C7FB664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441F12-9AE0-07B9-F9AF-3D7961E62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2140E1-BBDB-3FBA-4CD4-44DC47D88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07229C-EE05-EBF9-F9BD-0F5AB397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9300D1-0743-4A1C-3541-B45E04AF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423ED0-822B-7FDC-5255-04D47129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39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F949F-34CA-B98F-FD1D-3D53CADF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F8A7E4-0F72-BBC7-0EB4-3E64EC8A3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D2CC6C-48E6-E2D2-2A0E-ED9B931D5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67887A8-7D16-C3C1-14EC-2D648467C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FB101DB-A67C-C0E3-9A03-8FCEDF23C4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34F77A7-6556-2C7E-DC9F-C51E0620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E8AF43-2E9E-61B0-E2FC-C7990F1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2E3737-AE44-C889-BBE6-F7F60D68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47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7AC38-08A4-089E-FEB0-C10A7F91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D79E03-4A0D-C47F-8BD9-6F63F2F5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BF5341-1C78-75CC-FEEB-A69511B23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47BB83-6418-9E63-143A-31BDE443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16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55BA0C-8332-1AF7-B650-6CD30AD83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697078-A2B5-12B4-55C6-478B15F3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98A81-A9F4-719C-6C39-41CC4AA3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09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E9321F-ECD2-38AB-BB4C-F6AB4A109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41BDAE-3638-E06A-0FAB-60C20898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E282D4-B6B8-3C3F-AEA8-FED5B446C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16FD46-BE2E-F962-E7C8-E9CB65336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E4A896-594C-6C33-4EA6-204792E6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ECBEA8-5DE5-7094-1FE1-1DE4F478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62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7A193-4745-092D-AA6E-4EB6F4F4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956BBD-710C-2DAD-B90B-22693FC21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57FDC6-E593-0D2F-A271-B130FE676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BC3FBD-9FAF-BC6B-2DCB-C9654A49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546F55-A31F-4487-259E-BA84235D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3319D6-FA3E-8EC8-51A5-151D198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0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327858-3427-E16E-4557-20381FDB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04DD8F-6666-DB2E-C47A-34C4F6FB5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D57D0-3D02-7D48-60C5-43BEC0742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147CC9-F021-45A6-A90C-A4653006569A}" type="datetimeFigureOut">
              <a:rPr lang="de-DE" smtClean="0"/>
              <a:t>30.04.2025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518680-8A92-1CAA-BF60-79B001D79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B74470-98CA-D7C1-5112-3B0119922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7B2F66-D0C9-4B3B-8C00-41F1E7CADF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00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50F348D-71F6-7A90-7D7A-CC795AA8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07" y="322819"/>
            <a:ext cx="8980186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1C6042D-13FB-8014-AE1A-EEA5E5284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96" y="93519"/>
            <a:ext cx="9934807" cy="7024254"/>
          </a:xfrm>
        </p:spPr>
      </p:pic>
    </p:spTree>
    <p:extLst>
      <p:ext uri="{BB962C8B-B14F-4D97-AF65-F5344CB8AC3E}">
        <p14:creationId xmlns:p14="http://schemas.microsoft.com/office/powerpoint/2010/main" val="196967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Pädagogen</dc:creator>
  <cp:lastModifiedBy>Lea Müller-Mielitz</cp:lastModifiedBy>
  <cp:revision>2</cp:revision>
  <dcterms:created xsi:type="dcterms:W3CDTF">2024-05-30T07:54:11Z</dcterms:created>
  <dcterms:modified xsi:type="dcterms:W3CDTF">2025-04-30T09:17:32Z</dcterms:modified>
</cp:coreProperties>
</file>